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795900EB-66E4-4293-A424-E7F1B44D2592}">
          <p14:sldIdLst>
            <p14:sldId id="257"/>
            <p14:sldId id="258"/>
            <p14:sldId id="259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ACkAsq7hk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XyOdPQzbb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MwgIG3Qd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vkESrvDrh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gB8Z00xuo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133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 «ЦЕНТР ЭКСТРЕННОЙ ПСИХОЛОГИЧЕСКОЙ ПОМОЩИ  «МОЛОДЕЖНЫЙ ТЕЛЕФОН ДОВЕРИЯ» </dc:title>
  <cp:lastModifiedBy>педагог</cp:lastModifiedBy>
  <cp:revision>34</cp:revision>
  <dcterms:modified xsi:type="dcterms:W3CDTF">2019-02-05T11:17:47Z</dcterms:modified>
</cp:coreProperties>
</file>